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939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8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362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499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171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219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68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4365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14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910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9489F6-1EB6-41E5-B53C-442EB6430B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332E8-C951-4F04-A6C6-F6C0C77A3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691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mber-notebook-fd3.notion.site/988064a09ec54579aaf4419a2679e03d?v=c6cab336ee1a4a46871689aa14d33b61&amp;p=13df6ea641fd4cdcbc644533fea72d29&amp;pm=s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012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6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14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712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808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29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18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251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87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4003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27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4131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시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15392" y="413157"/>
            <a:ext cx="7002061" cy="603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735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64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505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683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570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16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37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879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278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그림 2">
            <a:hlinkClick r:id="rId3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06" y="3516341"/>
            <a:ext cx="396053" cy="396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526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Office PowerPoint</Application>
  <PresentationFormat>와이드스크린</PresentationFormat>
  <Paragraphs>0</Paragraphs>
  <Slides>22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4</cp:revision>
  <dcterms:created xsi:type="dcterms:W3CDTF">2023-04-26T00:48:18Z</dcterms:created>
  <dcterms:modified xsi:type="dcterms:W3CDTF">2023-04-26T03:33:21Z</dcterms:modified>
</cp:coreProperties>
</file>

<file path=docProps/thumbnail.jpeg>
</file>